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2" r:id="rId4"/>
  </p:sldMasterIdLst>
  <p:notesMasterIdLst>
    <p:notesMasterId r:id="rId11"/>
  </p:notesMasterIdLst>
  <p:handoutMasterIdLst>
    <p:handoutMasterId r:id="rId12"/>
  </p:handoutMasterIdLst>
  <p:sldIdLst>
    <p:sldId id="262" r:id="rId5"/>
    <p:sldId id="265" r:id="rId6"/>
    <p:sldId id="259" r:id="rId7"/>
    <p:sldId id="268" r:id="rId8"/>
    <p:sldId id="267" r:id="rId9"/>
    <p:sldId id="269"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394" autoAdjust="0"/>
  </p:normalViewPr>
  <p:slideViewPr>
    <p:cSldViewPr snapToGrid="0" snapToObjects="1">
      <p:cViewPr varScale="1">
        <p:scale>
          <a:sx n="70" d="100"/>
          <a:sy n="70" d="100"/>
        </p:scale>
        <p:origin x="738"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2.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neutralicontext_accent5_2">
  <dgm:title val=""/>
  <dgm:desc val=""/>
  <dgm:catLst>
    <dgm:cat type="accent5" pri="15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dgm:fillClrLst>
    <dgm:linClrLst meth="repeat">
      <a:schemeClr val="lt1">
        <a:alpha val="0"/>
      </a:schemeClr>
    </dgm:linClrLst>
    <dgm:effectClrLst/>
    <dgm:txLinClrLst/>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C7720856-93F0-4CC7-B7FD-2466914A11D4}" type="doc">
      <dgm:prSet loTypeId="urn:microsoft.com/office/officeart/2018/2/layout/IconVerticalSolidList" loCatId="icon" qsTypeId="urn:microsoft.com/office/officeart/2005/8/quickstyle/simple1" qsCatId="simple" csTypeId="urn:microsoft.com/office/officeart/2018/5/colors/Iconchunking_neutralicontext_accent5_2" csCatId="accent5" phldr="1"/>
      <dgm:spPr/>
    </dgm:pt>
    <dgm:pt modelId="{4AF52931-E4CA-4429-AACB-B8747CDB2409}">
      <dgm:prSet phldrT="[Text]"/>
      <dgm:spPr/>
      <dgm:t>
        <a:bodyPr/>
        <a:lstStyle/>
        <a:p>
          <a:pPr>
            <a:lnSpc>
              <a:spcPct val="100000"/>
            </a:lnSpc>
          </a:pPr>
          <a:r>
            <a:rPr lang="en-US" dirty="0"/>
            <a:t>Bot Interviewer</a:t>
          </a:r>
        </a:p>
      </dgm:t>
    </dgm:pt>
    <dgm:pt modelId="{67B2FC97-2FAE-4EFE-9DEE-E4216C657F35}" type="parTrans" cxnId="{F82329C8-C3B2-4E9B-9033-528488D72705}">
      <dgm:prSet/>
      <dgm:spPr/>
      <dgm:t>
        <a:bodyPr/>
        <a:lstStyle/>
        <a:p>
          <a:endParaRPr lang="en-US"/>
        </a:p>
      </dgm:t>
    </dgm:pt>
    <dgm:pt modelId="{D86AF01C-9CBC-41F8-9354-48CD82BDFDC9}" type="sibTrans" cxnId="{F82329C8-C3B2-4E9B-9033-528488D72705}">
      <dgm:prSet/>
      <dgm:spPr/>
      <dgm:t>
        <a:bodyPr/>
        <a:lstStyle/>
        <a:p>
          <a:endParaRPr lang="en-US"/>
        </a:p>
      </dgm:t>
    </dgm:pt>
    <dgm:pt modelId="{81BEB84D-9A77-49C6-9301-B3359FCAC75F}">
      <dgm:prSet phldrT="[Text]"/>
      <dgm:spPr/>
      <dgm:t>
        <a:bodyPr/>
        <a:lstStyle/>
        <a:p>
          <a:pPr>
            <a:lnSpc>
              <a:spcPct val="100000"/>
            </a:lnSpc>
          </a:pPr>
          <a:r>
            <a:rPr lang="en-US" dirty="0"/>
            <a:t>Program Solving Capability Analysis</a:t>
          </a:r>
        </a:p>
      </dgm:t>
    </dgm:pt>
    <dgm:pt modelId="{AE4D0D43-0332-4F79-8D35-BCD8C10758AE}" type="parTrans" cxnId="{420EF6C4-7321-43BE-A2FC-253606B1E06A}">
      <dgm:prSet/>
      <dgm:spPr/>
      <dgm:t>
        <a:bodyPr/>
        <a:lstStyle/>
        <a:p>
          <a:endParaRPr lang="en-US"/>
        </a:p>
      </dgm:t>
    </dgm:pt>
    <dgm:pt modelId="{5D260F18-25D2-4074-87F1-7E78DDA61C58}" type="sibTrans" cxnId="{420EF6C4-7321-43BE-A2FC-253606B1E06A}">
      <dgm:prSet/>
      <dgm:spPr/>
      <dgm:t>
        <a:bodyPr/>
        <a:lstStyle/>
        <a:p>
          <a:endParaRPr lang="en-US"/>
        </a:p>
      </dgm:t>
    </dgm:pt>
    <dgm:pt modelId="{BFF9359E-E9B1-4B73-BACC-2C7988765B16}">
      <dgm:prSet phldrT="[Text]"/>
      <dgm:spPr/>
      <dgm:t>
        <a:bodyPr/>
        <a:lstStyle/>
        <a:p>
          <a:pPr>
            <a:lnSpc>
              <a:spcPct val="100000"/>
            </a:lnSpc>
          </a:pPr>
          <a:r>
            <a:rPr lang="en-US" dirty="0"/>
            <a:t>Community Interactions</a:t>
          </a:r>
        </a:p>
      </dgm:t>
    </dgm:pt>
    <dgm:pt modelId="{6E0A40FA-1B79-4089-8B9A-3BA22865FE4E}" type="parTrans" cxnId="{516EC545-1971-48B3-978C-4756FCDCCFD9}">
      <dgm:prSet/>
      <dgm:spPr/>
      <dgm:t>
        <a:bodyPr/>
        <a:lstStyle/>
        <a:p>
          <a:endParaRPr lang="en-US"/>
        </a:p>
      </dgm:t>
    </dgm:pt>
    <dgm:pt modelId="{1CEF1965-C516-4C44-BAE3-2FA3F5116930}" type="sibTrans" cxnId="{516EC545-1971-48B3-978C-4756FCDCCFD9}">
      <dgm:prSet/>
      <dgm:spPr/>
      <dgm:t>
        <a:bodyPr/>
        <a:lstStyle/>
        <a:p>
          <a:endParaRPr lang="en-US"/>
        </a:p>
      </dgm:t>
    </dgm:pt>
    <dgm:pt modelId="{BA61AAFE-E76B-4B38-A005-6F3FFE4FB5BD}">
      <dgm:prSet phldrT="[Text]"/>
      <dgm:spPr/>
      <dgm:t>
        <a:bodyPr/>
        <a:lstStyle/>
        <a:p>
          <a:pPr>
            <a:lnSpc>
              <a:spcPct val="100000"/>
            </a:lnSpc>
          </a:pPr>
          <a:r>
            <a:rPr lang="en-US" dirty="0"/>
            <a:t>Personal Challenges</a:t>
          </a:r>
        </a:p>
      </dgm:t>
    </dgm:pt>
    <dgm:pt modelId="{9C086248-C77F-41B9-8B75-2FDFC76A17FE}" type="parTrans" cxnId="{770DC48A-11B9-49E0-8AB9-68945DCFFFE3}">
      <dgm:prSet/>
      <dgm:spPr/>
      <dgm:t>
        <a:bodyPr/>
        <a:lstStyle/>
        <a:p>
          <a:endParaRPr lang="en-IN"/>
        </a:p>
      </dgm:t>
    </dgm:pt>
    <dgm:pt modelId="{1F8FF3B3-94A9-4E8D-A5AC-BEFEB72BBD18}" type="sibTrans" cxnId="{770DC48A-11B9-49E0-8AB9-68945DCFFFE3}">
      <dgm:prSet/>
      <dgm:spPr/>
      <dgm:t>
        <a:bodyPr/>
        <a:lstStyle/>
        <a:p>
          <a:endParaRPr lang="en-IN"/>
        </a:p>
      </dgm:t>
    </dgm:pt>
    <dgm:pt modelId="{536D0097-A245-4152-8984-CC3ABB7DF273}" type="pres">
      <dgm:prSet presAssocID="{C7720856-93F0-4CC7-B7FD-2466914A11D4}" presName="root" presStyleCnt="0">
        <dgm:presLayoutVars>
          <dgm:dir/>
          <dgm:resizeHandles val="exact"/>
        </dgm:presLayoutVars>
      </dgm:prSet>
      <dgm:spPr/>
    </dgm:pt>
    <dgm:pt modelId="{DB8DBD9D-81A4-425A-BACC-11558B39BA4F}" type="pres">
      <dgm:prSet presAssocID="{4AF52931-E4CA-4429-AACB-B8747CDB2409}" presName="compNode" presStyleCnt="0"/>
      <dgm:spPr/>
    </dgm:pt>
    <dgm:pt modelId="{DE4D0CB4-0619-47EF-A746-365405D39958}" type="pres">
      <dgm:prSet presAssocID="{4AF52931-E4CA-4429-AACB-B8747CDB2409}" presName="bgRect" presStyleLbl="bgShp" presStyleIdx="0" presStyleCnt="4" custLinFactNeighborY="0"/>
      <dgm:spPr/>
    </dgm:pt>
    <dgm:pt modelId="{ABC6D826-A6E6-42EC-BF0E-9025B33009B2}" type="pres">
      <dgm:prSet presAssocID="{4AF52931-E4CA-4429-AACB-B8747CDB240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Head with gears"/>
        </a:ext>
      </dgm:extLst>
    </dgm:pt>
    <dgm:pt modelId="{3E7294FB-7627-4D43-88C1-EE466B3369AD}" type="pres">
      <dgm:prSet presAssocID="{4AF52931-E4CA-4429-AACB-B8747CDB2409}" presName="spaceRect" presStyleCnt="0"/>
      <dgm:spPr/>
    </dgm:pt>
    <dgm:pt modelId="{573FC8C9-03E6-4269-9DB7-824A4479C21C}" type="pres">
      <dgm:prSet presAssocID="{4AF52931-E4CA-4429-AACB-B8747CDB2409}" presName="parTx" presStyleLbl="revTx" presStyleIdx="0" presStyleCnt="4">
        <dgm:presLayoutVars>
          <dgm:chMax val="0"/>
          <dgm:chPref val="0"/>
        </dgm:presLayoutVars>
      </dgm:prSet>
      <dgm:spPr/>
    </dgm:pt>
    <dgm:pt modelId="{5F2C253B-D9B7-4F6A-BC58-58675D37BE4B}" type="pres">
      <dgm:prSet presAssocID="{D86AF01C-9CBC-41F8-9354-48CD82BDFDC9}" presName="sibTrans" presStyleCnt="0"/>
      <dgm:spPr/>
    </dgm:pt>
    <dgm:pt modelId="{6802359D-3E26-495D-95C0-D50D2FF0A0AB}" type="pres">
      <dgm:prSet presAssocID="{81BEB84D-9A77-49C6-9301-B3359FCAC75F}" presName="compNode" presStyleCnt="0"/>
      <dgm:spPr/>
    </dgm:pt>
    <dgm:pt modelId="{B58CA141-504B-412A-818E-73651C363A3D}" type="pres">
      <dgm:prSet presAssocID="{81BEB84D-9A77-49C6-9301-B3359FCAC75F}" presName="bgRect" presStyleLbl="bgShp" presStyleIdx="1" presStyleCnt="4" custLinFactNeighborY="0"/>
      <dgm:spPr/>
    </dgm:pt>
    <dgm:pt modelId="{AFC95015-001F-49EB-8731-0714E310C46E}" type="pres">
      <dgm:prSet presAssocID="{81BEB84D-9A77-49C6-9301-B3359FCAC75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Statistics"/>
        </a:ext>
      </dgm:extLst>
    </dgm:pt>
    <dgm:pt modelId="{D4F75FDB-FBCC-4B87-AABC-5ADBB261BB02}" type="pres">
      <dgm:prSet presAssocID="{81BEB84D-9A77-49C6-9301-B3359FCAC75F}" presName="spaceRect" presStyleCnt="0"/>
      <dgm:spPr/>
    </dgm:pt>
    <dgm:pt modelId="{8C6416B8-BF6E-4B19-A8CD-80E01FEB1ED8}" type="pres">
      <dgm:prSet presAssocID="{81BEB84D-9A77-49C6-9301-B3359FCAC75F}" presName="parTx" presStyleLbl="revTx" presStyleIdx="1" presStyleCnt="4">
        <dgm:presLayoutVars>
          <dgm:chMax val="0"/>
          <dgm:chPref val="0"/>
        </dgm:presLayoutVars>
      </dgm:prSet>
      <dgm:spPr/>
    </dgm:pt>
    <dgm:pt modelId="{91C06081-CFBE-49AB-AE47-FB2FE4BD1620}" type="pres">
      <dgm:prSet presAssocID="{5D260F18-25D2-4074-87F1-7E78DDA61C58}" presName="sibTrans" presStyleCnt="0"/>
      <dgm:spPr/>
    </dgm:pt>
    <dgm:pt modelId="{780F5C81-E187-46CA-9F2B-7655A74715CA}" type="pres">
      <dgm:prSet presAssocID="{BFF9359E-E9B1-4B73-BACC-2C7988765B16}" presName="compNode" presStyleCnt="0"/>
      <dgm:spPr/>
    </dgm:pt>
    <dgm:pt modelId="{2DD6782C-3741-43AC-8E3F-C7C2A5A092FE}" type="pres">
      <dgm:prSet presAssocID="{BFF9359E-E9B1-4B73-BACC-2C7988765B16}" presName="bgRect" presStyleLbl="bgShp" presStyleIdx="2" presStyleCnt="4" custLinFactNeighborY="0"/>
      <dgm:spPr/>
    </dgm:pt>
    <dgm:pt modelId="{22E3D4D5-84E6-41EE-BF94-D56D24841B8B}" type="pres">
      <dgm:prSet presAssocID="{BFF9359E-E9B1-4B73-BACC-2C7988765B1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Business Growth"/>
        </a:ext>
      </dgm:extLst>
    </dgm:pt>
    <dgm:pt modelId="{97079802-B104-4A91-9CE1-92B9B5C9364A}" type="pres">
      <dgm:prSet presAssocID="{BFF9359E-E9B1-4B73-BACC-2C7988765B16}" presName="spaceRect" presStyleCnt="0"/>
      <dgm:spPr/>
    </dgm:pt>
    <dgm:pt modelId="{61C9C6B6-F051-4AFC-B696-34674ED32FC0}" type="pres">
      <dgm:prSet presAssocID="{BFF9359E-E9B1-4B73-BACC-2C7988765B16}" presName="parTx" presStyleLbl="revTx" presStyleIdx="2" presStyleCnt="4">
        <dgm:presLayoutVars>
          <dgm:chMax val="0"/>
          <dgm:chPref val="0"/>
        </dgm:presLayoutVars>
      </dgm:prSet>
      <dgm:spPr/>
    </dgm:pt>
    <dgm:pt modelId="{7B4A7336-3FB5-4F69-B8A4-81C534DF100D}" type="pres">
      <dgm:prSet presAssocID="{1CEF1965-C516-4C44-BAE3-2FA3F5116930}" presName="sibTrans" presStyleCnt="0"/>
      <dgm:spPr/>
    </dgm:pt>
    <dgm:pt modelId="{074B7582-F8BD-4E66-8191-4098B97CCAFB}" type="pres">
      <dgm:prSet presAssocID="{BA61AAFE-E76B-4B38-A005-6F3FFE4FB5BD}" presName="compNode" presStyleCnt="0"/>
      <dgm:spPr/>
    </dgm:pt>
    <dgm:pt modelId="{E7E88434-A7B5-46A3-B520-4FAA26CA6A13}" type="pres">
      <dgm:prSet presAssocID="{BA61AAFE-E76B-4B38-A005-6F3FFE4FB5BD}" presName="bgRect" presStyleLbl="bgShp" presStyleIdx="3" presStyleCnt="4" custLinFactNeighborY="-3722"/>
      <dgm:spPr/>
    </dgm:pt>
    <dgm:pt modelId="{A3446DF1-C4BD-44B9-97F7-F70E9AF859F7}" type="pres">
      <dgm:prSet presAssocID="{BA61AAFE-E76B-4B38-A005-6F3FFE4FB5B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Stopwatch"/>
        </a:ext>
      </dgm:extLst>
    </dgm:pt>
    <dgm:pt modelId="{6E8A04B7-E1B2-4B05-A311-058603CD5518}" type="pres">
      <dgm:prSet presAssocID="{BA61AAFE-E76B-4B38-A005-6F3FFE4FB5BD}" presName="spaceRect" presStyleCnt="0"/>
      <dgm:spPr/>
    </dgm:pt>
    <dgm:pt modelId="{40362FEF-FC4C-41BC-8A0B-13C82B989895}" type="pres">
      <dgm:prSet presAssocID="{BA61AAFE-E76B-4B38-A005-6F3FFE4FB5BD}" presName="parTx" presStyleLbl="revTx" presStyleIdx="3" presStyleCnt="4">
        <dgm:presLayoutVars>
          <dgm:chMax val="0"/>
          <dgm:chPref val="0"/>
        </dgm:presLayoutVars>
      </dgm:prSet>
      <dgm:spPr/>
    </dgm:pt>
  </dgm:ptLst>
  <dgm:cxnLst>
    <dgm:cxn modelId="{6CE42D31-A5CD-4293-9252-02BB7390D545}" type="presOf" srcId="{4AF52931-E4CA-4429-AACB-B8747CDB2409}" destId="{573FC8C9-03E6-4269-9DB7-824A4479C21C}" srcOrd="0" destOrd="0" presId="urn:microsoft.com/office/officeart/2018/2/layout/IconVerticalSolidList"/>
    <dgm:cxn modelId="{516EC545-1971-48B3-978C-4756FCDCCFD9}" srcId="{C7720856-93F0-4CC7-B7FD-2466914A11D4}" destId="{BFF9359E-E9B1-4B73-BACC-2C7988765B16}" srcOrd="2" destOrd="0" parTransId="{6E0A40FA-1B79-4089-8B9A-3BA22865FE4E}" sibTransId="{1CEF1965-C516-4C44-BAE3-2FA3F5116930}"/>
    <dgm:cxn modelId="{F9899549-F706-4D9A-8D30-CC87785A4BD1}" type="presOf" srcId="{BFF9359E-E9B1-4B73-BACC-2C7988765B16}" destId="{61C9C6B6-F051-4AFC-B696-34674ED32FC0}" srcOrd="0" destOrd="0" presId="urn:microsoft.com/office/officeart/2018/2/layout/IconVerticalSolidList"/>
    <dgm:cxn modelId="{6C59634D-93DA-4F31-9AB3-B86032162B8E}" type="presOf" srcId="{BA61AAFE-E76B-4B38-A005-6F3FFE4FB5BD}" destId="{40362FEF-FC4C-41BC-8A0B-13C82B989895}" srcOrd="0" destOrd="0" presId="urn:microsoft.com/office/officeart/2018/2/layout/IconVerticalSolidList"/>
    <dgm:cxn modelId="{745B6C74-C9FD-47F7-996E-2D57D164A5C8}" type="presOf" srcId="{81BEB84D-9A77-49C6-9301-B3359FCAC75F}" destId="{8C6416B8-BF6E-4B19-A8CD-80E01FEB1ED8}" srcOrd="0" destOrd="0" presId="urn:microsoft.com/office/officeart/2018/2/layout/IconVerticalSolidList"/>
    <dgm:cxn modelId="{770DC48A-11B9-49E0-8AB9-68945DCFFFE3}" srcId="{C7720856-93F0-4CC7-B7FD-2466914A11D4}" destId="{BA61AAFE-E76B-4B38-A005-6F3FFE4FB5BD}" srcOrd="3" destOrd="0" parTransId="{9C086248-C77F-41B9-8B75-2FDFC76A17FE}" sibTransId="{1F8FF3B3-94A9-4E8D-A5AC-BEFEB72BBD18}"/>
    <dgm:cxn modelId="{420EF6C4-7321-43BE-A2FC-253606B1E06A}" srcId="{C7720856-93F0-4CC7-B7FD-2466914A11D4}" destId="{81BEB84D-9A77-49C6-9301-B3359FCAC75F}" srcOrd="1" destOrd="0" parTransId="{AE4D0D43-0332-4F79-8D35-BCD8C10758AE}" sibTransId="{5D260F18-25D2-4074-87F1-7E78DDA61C58}"/>
    <dgm:cxn modelId="{F82329C8-C3B2-4E9B-9033-528488D72705}" srcId="{C7720856-93F0-4CC7-B7FD-2466914A11D4}" destId="{4AF52931-E4CA-4429-AACB-B8747CDB2409}" srcOrd="0" destOrd="0" parTransId="{67B2FC97-2FAE-4EFE-9DEE-E4216C657F35}" sibTransId="{D86AF01C-9CBC-41F8-9354-48CD82BDFDC9}"/>
    <dgm:cxn modelId="{0314A3D2-5E17-48C8-86C5-FD62237EACB0}" type="presOf" srcId="{C7720856-93F0-4CC7-B7FD-2466914A11D4}" destId="{536D0097-A245-4152-8984-CC3ABB7DF273}" srcOrd="0" destOrd="0" presId="urn:microsoft.com/office/officeart/2018/2/layout/IconVerticalSolidList"/>
    <dgm:cxn modelId="{98B89911-E2C3-40B5-8E4D-32E9D5AF57FA}" type="presParOf" srcId="{536D0097-A245-4152-8984-CC3ABB7DF273}" destId="{DB8DBD9D-81A4-425A-BACC-11558B39BA4F}" srcOrd="0" destOrd="0" presId="urn:microsoft.com/office/officeart/2018/2/layout/IconVerticalSolidList"/>
    <dgm:cxn modelId="{AC1D2426-5DFE-4D6E-A87C-447D261455F2}" type="presParOf" srcId="{DB8DBD9D-81A4-425A-BACC-11558B39BA4F}" destId="{DE4D0CB4-0619-47EF-A746-365405D39958}" srcOrd="0" destOrd="0" presId="urn:microsoft.com/office/officeart/2018/2/layout/IconVerticalSolidList"/>
    <dgm:cxn modelId="{1D260F22-1154-411C-BE72-65712F06CB44}" type="presParOf" srcId="{DB8DBD9D-81A4-425A-BACC-11558B39BA4F}" destId="{ABC6D826-A6E6-42EC-BF0E-9025B33009B2}" srcOrd="1" destOrd="0" presId="urn:microsoft.com/office/officeart/2018/2/layout/IconVerticalSolidList"/>
    <dgm:cxn modelId="{851491A2-CC50-4F98-8620-1B16BCAA1E5F}" type="presParOf" srcId="{DB8DBD9D-81A4-425A-BACC-11558B39BA4F}" destId="{3E7294FB-7627-4D43-88C1-EE466B3369AD}" srcOrd="2" destOrd="0" presId="urn:microsoft.com/office/officeart/2018/2/layout/IconVerticalSolidList"/>
    <dgm:cxn modelId="{334AEA8F-9DBB-474B-B77E-C1F08C98FC4E}" type="presParOf" srcId="{DB8DBD9D-81A4-425A-BACC-11558B39BA4F}" destId="{573FC8C9-03E6-4269-9DB7-824A4479C21C}" srcOrd="3" destOrd="0" presId="urn:microsoft.com/office/officeart/2018/2/layout/IconVerticalSolidList"/>
    <dgm:cxn modelId="{254B904F-3F35-42D3-93F4-1CDEA88A8153}" type="presParOf" srcId="{536D0097-A245-4152-8984-CC3ABB7DF273}" destId="{5F2C253B-D9B7-4F6A-BC58-58675D37BE4B}" srcOrd="1" destOrd="0" presId="urn:microsoft.com/office/officeart/2018/2/layout/IconVerticalSolidList"/>
    <dgm:cxn modelId="{EA473A5F-67A7-465E-8AF0-BCC7AA4998D7}" type="presParOf" srcId="{536D0097-A245-4152-8984-CC3ABB7DF273}" destId="{6802359D-3E26-495D-95C0-D50D2FF0A0AB}" srcOrd="2" destOrd="0" presId="urn:microsoft.com/office/officeart/2018/2/layout/IconVerticalSolidList"/>
    <dgm:cxn modelId="{3EA1E20D-3681-4C75-B15D-5D1DD3930DEE}" type="presParOf" srcId="{6802359D-3E26-495D-95C0-D50D2FF0A0AB}" destId="{B58CA141-504B-412A-818E-73651C363A3D}" srcOrd="0" destOrd="0" presId="urn:microsoft.com/office/officeart/2018/2/layout/IconVerticalSolidList"/>
    <dgm:cxn modelId="{FDCE3AB2-924B-400D-A9DE-D08297DAF291}" type="presParOf" srcId="{6802359D-3E26-495D-95C0-D50D2FF0A0AB}" destId="{AFC95015-001F-49EB-8731-0714E310C46E}" srcOrd="1" destOrd="0" presId="urn:microsoft.com/office/officeart/2018/2/layout/IconVerticalSolidList"/>
    <dgm:cxn modelId="{BDA015F8-97AE-48DF-93CC-7552465E4756}" type="presParOf" srcId="{6802359D-3E26-495D-95C0-D50D2FF0A0AB}" destId="{D4F75FDB-FBCC-4B87-AABC-5ADBB261BB02}" srcOrd="2" destOrd="0" presId="urn:microsoft.com/office/officeart/2018/2/layout/IconVerticalSolidList"/>
    <dgm:cxn modelId="{9F0D6FCF-B728-4D45-BA20-DEE7162FFE27}" type="presParOf" srcId="{6802359D-3E26-495D-95C0-D50D2FF0A0AB}" destId="{8C6416B8-BF6E-4B19-A8CD-80E01FEB1ED8}" srcOrd="3" destOrd="0" presId="urn:microsoft.com/office/officeart/2018/2/layout/IconVerticalSolidList"/>
    <dgm:cxn modelId="{473851C0-4FDC-4DB1-8FC0-25AAC7B6CF71}" type="presParOf" srcId="{536D0097-A245-4152-8984-CC3ABB7DF273}" destId="{91C06081-CFBE-49AB-AE47-FB2FE4BD1620}" srcOrd="3" destOrd="0" presId="urn:microsoft.com/office/officeart/2018/2/layout/IconVerticalSolidList"/>
    <dgm:cxn modelId="{9CA6B505-46F0-4253-ADF2-226B921D100B}" type="presParOf" srcId="{536D0097-A245-4152-8984-CC3ABB7DF273}" destId="{780F5C81-E187-46CA-9F2B-7655A74715CA}" srcOrd="4" destOrd="0" presId="urn:microsoft.com/office/officeart/2018/2/layout/IconVerticalSolidList"/>
    <dgm:cxn modelId="{9D4847BD-25B9-4A68-8068-0711BBEAA0D7}" type="presParOf" srcId="{780F5C81-E187-46CA-9F2B-7655A74715CA}" destId="{2DD6782C-3741-43AC-8E3F-C7C2A5A092FE}" srcOrd="0" destOrd="0" presId="urn:microsoft.com/office/officeart/2018/2/layout/IconVerticalSolidList"/>
    <dgm:cxn modelId="{59281DA9-0529-406E-9193-EE63F35ED646}" type="presParOf" srcId="{780F5C81-E187-46CA-9F2B-7655A74715CA}" destId="{22E3D4D5-84E6-41EE-BF94-D56D24841B8B}" srcOrd="1" destOrd="0" presId="urn:microsoft.com/office/officeart/2018/2/layout/IconVerticalSolidList"/>
    <dgm:cxn modelId="{A8B9FF69-B1EC-4F7B-AF3A-3114F1BD1D77}" type="presParOf" srcId="{780F5C81-E187-46CA-9F2B-7655A74715CA}" destId="{97079802-B104-4A91-9CE1-92B9B5C9364A}" srcOrd="2" destOrd="0" presId="urn:microsoft.com/office/officeart/2018/2/layout/IconVerticalSolidList"/>
    <dgm:cxn modelId="{B7EF2B86-7E13-4C54-9A10-7AF5ADA58315}" type="presParOf" srcId="{780F5C81-E187-46CA-9F2B-7655A74715CA}" destId="{61C9C6B6-F051-4AFC-B696-34674ED32FC0}" srcOrd="3" destOrd="0" presId="urn:microsoft.com/office/officeart/2018/2/layout/IconVerticalSolidList"/>
    <dgm:cxn modelId="{E1B3FDB9-A9E3-41F5-B18F-717898E2B523}" type="presParOf" srcId="{536D0097-A245-4152-8984-CC3ABB7DF273}" destId="{7B4A7336-3FB5-4F69-B8A4-81C534DF100D}" srcOrd="5" destOrd="0" presId="urn:microsoft.com/office/officeart/2018/2/layout/IconVerticalSolidList"/>
    <dgm:cxn modelId="{5712A030-BBD1-4FAA-B8AA-D6A8DCB3D299}" type="presParOf" srcId="{536D0097-A245-4152-8984-CC3ABB7DF273}" destId="{074B7582-F8BD-4E66-8191-4098B97CCAFB}" srcOrd="6" destOrd="0" presId="urn:microsoft.com/office/officeart/2018/2/layout/IconVerticalSolidList"/>
    <dgm:cxn modelId="{27A49136-7CD9-4D55-AA8E-92C385B2CE20}" type="presParOf" srcId="{074B7582-F8BD-4E66-8191-4098B97CCAFB}" destId="{E7E88434-A7B5-46A3-B520-4FAA26CA6A13}" srcOrd="0" destOrd="0" presId="urn:microsoft.com/office/officeart/2018/2/layout/IconVerticalSolidList"/>
    <dgm:cxn modelId="{55659032-09B8-4910-8E60-55292677D0EA}" type="presParOf" srcId="{074B7582-F8BD-4E66-8191-4098B97CCAFB}" destId="{A3446DF1-C4BD-44B9-97F7-F70E9AF859F7}" srcOrd="1" destOrd="0" presId="urn:microsoft.com/office/officeart/2018/2/layout/IconVerticalSolidList"/>
    <dgm:cxn modelId="{7CC70A8B-7745-4FBD-9A29-EA3BD90A82CB}" type="presParOf" srcId="{074B7582-F8BD-4E66-8191-4098B97CCAFB}" destId="{6E8A04B7-E1B2-4B05-A311-058603CD5518}" srcOrd="2" destOrd="0" presId="urn:microsoft.com/office/officeart/2018/2/layout/IconVerticalSolidList"/>
    <dgm:cxn modelId="{A4E9EC9F-4E86-4954-9926-80E0600508CE}" type="presParOf" srcId="{074B7582-F8BD-4E66-8191-4098B97CCAFB}" destId="{40362FEF-FC4C-41BC-8A0B-13C82B989895}" srcOrd="3"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4D0CB4-0619-47EF-A746-365405D39958}">
      <dsp:nvSpPr>
        <dsp:cNvPr id="0" name=""/>
        <dsp:cNvSpPr/>
      </dsp:nvSpPr>
      <dsp:spPr>
        <a:xfrm>
          <a:off x="0" y="1399"/>
          <a:ext cx="4716462" cy="709104"/>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BC6D826-A6E6-42EC-BF0E-9025B33009B2}">
      <dsp:nvSpPr>
        <dsp:cNvPr id="0" name=""/>
        <dsp:cNvSpPr/>
      </dsp:nvSpPr>
      <dsp:spPr>
        <a:xfrm>
          <a:off x="214504" y="160947"/>
          <a:ext cx="390007" cy="3900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73FC8C9-03E6-4269-9DB7-824A4479C21C}">
      <dsp:nvSpPr>
        <dsp:cNvPr id="0" name=""/>
        <dsp:cNvSpPr/>
      </dsp:nvSpPr>
      <dsp:spPr>
        <a:xfrm>
          <a:off x="819015" y="1399"/>
          <a:ext cx="3897446" cy="709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047" tIns="75047" rIns="75047" bIns="75047" numCol="1" spcCol="1270" anchor="ctr" anchorCtr="0">
          <a:noAutofit/>
        </a:bodyPr>
        <a:lstStyle/>
        <a:p>
          <a:pPr marL="0" lvl="0" indent="0" algn="l" defTabSz="755650">
            <a:lnSpc>
              <a:spcPct val="100000"/>
            </a:lnSpc>
            <a:spcBef>
              <a:spcPct val="0"/>
            </a:spcBef>
            <a:spcAft>
              <a:spcPct val="35000"/>
            </a:spcAft>
            <a:buNone/>
          </a:pPr>
          <a:r>
            <a:rPr lang="en-US" sz="1700" kern="1200" dirty="0"/>
            <a:t>Bot Interviewer</a:t>
          </a:r>
        </a:p>
      </dsp:txBody>
      <dsp:txXfrm>
        <a:off x="819015" y="1399"/>
        <a:ext cx="3897446" cy="709104"/>
      </dsp:txXfrm>
    </dsp:sp>
    <dsp:sp modelId="{B58CA141-504B-412A-818E-73651C363A3D}">
      <dsp:nvSpPr>
        <dsp:cNvPr id="0" name=""/>
        <dsp:cNvSpPr/>
      </dsp:nvSpPr>
      <dsp:spPr>
        <a:xfrm>
          <a:off x="0" y="887779"/>
          <a:ext cx="4716462" cy="709104"/>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FC95015-001F-49EB-8731-0714E310C46E}">
      <dsp:nvSpPr>
        <dsp:cNvPr id="0" name=""/>
        <dsp:cNvSpPr/>
      </dsp:nvSpPr>
      <dsp:spPr>
        <a:xfrm>
          <a:off x="214504" y="1047328"/>
          <a:ext cx="390007" cy="3900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C6416B8-BF6E-4B19-A8CD-80E01FEB1ED8}">
      <dsp:nvSpPr>
        <dsp:cNvPr id="0" name=""/>
        <dsp:cNvSpPr/>
      </dsp:nvSpPr>
      <dsp:spPr>
        <a:xfrm>
          <a:off x="819015" y="887779"/>
          <a:ext cx="3897446" cy="709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047" tIns="75047" rIns="75047" bIns="75047" numCol="1" spcCol="1270" anchor="ctr" anchorCtr="0">
          <a:noAutofit/>
        </a:bodyPr>
        <a:lstStyle/>
        <a:p>
          <a:pPr marL="0" lvl="0" indent="0" algn="l" defTabSz="755650">
            <a:lnSpc>
              <a:spcPct val="100000"/>
            </a:lnSpc>
            <a:spcBef>
              <a:spcPct val="0"/>
            </a:spcBef>
            <a:spcAft>
              <a:spcPct val="35000"/>
            </a:spcAft>
            <a:buNone/>
          </a:pPr>
          <a:r>
            <a:rPr lang="en-US" sz="1700" kern="1200" dirty="0"/>
            <a:t>Program Solving Capability Analysis</a:t>
          </a:r>
        </a:p>
      </dsp:txBody>
      <dsp:txXfrm>
        <a:off x="819015" y="887779"/>
        <a:ext cx="3897446" cy="709104"/>
      </dsp:txXfrm>
    </dsp:sp>
    <dsp:sp modelId="{2DD6782C-3741-43AC-8E3F-C7C2A5A092FE}">
      <dsp:nvSpPr>
        <dsp:cNvPr id="0" name=""/>
        <dsp:cNvSpPr/>
      </dsp:nvSpPr>
      <dsp:spPr>
        <a:xfrm>
          <a:off x="0" y="1774160"/>
          <a:ext cx="4716462" cy="709104"/>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2E3D4D5-84E6-41EE-BF94-D56D24841B8B}">
      <dsp:nvSpPr>
        <dsp:cNvPr id="0" name=""/>
        <dsp:cNvSpPr/>
      </dsp:nvSpPr>
      <dsp:spPr>
        <a:xfrm>
          <a:off x="214504" y="1933708"/>
          <a:ext cx="390007" cy="3900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1C9C6B6-F051-4AFC-B696-34674ED32FC0}">
      <dsp:nvSpPr>
        <dsp:cNvPr id="0" name=""/>
        <dsp:cNvSpPr/>
      </dsp:nvSpPr>
      <dsp:spPr>
        <a:xfrm>
          <a:off x="819015" y="1774160"/>
          <a:ext cx="3897446" cy="709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047" tIns="75047" rIns="75047" bIns="75047" numCol="1" spcCol="1270" anchor="ctr" anchorCtr="0">
          <a:noAutofit/>
        </a:bodyPr>
        <a:lstStyle/>
        <a:p>
          <a:pPr marL="0" lvl="0" indent="0" algn="l" defTabSz="755650">
            <a:lnSpc>
              <a:spcPct val="100000"/>
            </a:lnSpc>
            <a:spcBef>
              <a:spcPct val="0"/>
            </a:spcBef>
            <a:spcAft>
              <a:spcPct val="35000"/>
            </a:spcAft>
            <a:buNone/>
          </a:pPr>
          <a:r>
            <a:rPr lang="en-US" sz="1700" kern="1200" dirty="0"/>
            <a:t>Community Interactions</a:t>
          </a:r>
        </a:p>
      </dsp:txBody>
      <dsp:txXfrm>
        <a:off x="819015" y="1774160"/>
        <a:ext cx="3897446" cy="709104"/>
      </dsp:txXfrm>
    </dsp:sp>
    <dsp:sp modelId="{E7E88434-A7B5-46A3-B520-4FAA26CA6A13}">
      <dsp:nvSpPr>
        <dsp:cNvPr id="0" name=""/>
        <dsp:cNvSpPr/>
      </dsp:nvSpPr>
      <dsp:spPr>
        <a:xfrm>
          <a:off x="0" y="2634147"/>
          <a:ext cx="4716462" cy="709104"/>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3446DF1-C4BD-44B9-97F7-F70E9AF859F7}">
      <dsp:nvSpPr>
        <dsp:cNvPr id="0" name=""/>
        <dsp:cNvSpPr/>
      </dsp:nvSpPr>
      <dsp:spPr>
        <a:xfrm>
          <a:off x="214504" y="2820088"/>
          <a:ext cx="390007" cy="39000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9050"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362FEF-FC4C-41BC-8A0B-13C82B989895}">
      <dsp:nvSpPr>
        <dsp:cNvPr id="0" name=""/>
        <dsp:cNvSpPr/>
      </dsp:nvSpPr>
      <dsp:spPr>
        <a:xfrm>
          <a:off x="819015" y="2660540"/>
          <a:ext cx="3897446" cy="709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047" tIns="75047" rIns="75047" bIns="75047" numCol="1" spcCol="1270" anchor="ctr" anchorCtr="0">
          <a:noAutofit/>
        </a:bodyPr>
        <a:lstStyle/>
        <a:p>
          <a:pPr marL="0" lvl="0" indent="0" algn="l" defTabSz="755650">
            <a:lnSpc>
              <a:spcPct val="100000"/>
            </a:lnSpc>
            <a:spcBef>
              <a:spcPct val="0"/>
            </a:spcBef>
            <a:spcAft>
              <a:spcPct val="35000"/>
            </a:spcAft>
            <a:buNone/>
          </a:pPr>
          <a:r>
            <a:rPr lang="en-US" sz="1700" kern="1200" dirty="0"/>
            <a:t>Personal Challenges</a:t>
          </a:r>
        </a:p>
      </dsp:txBody>
      <dsp:txXfrm>
        <a:off x="819015" y="2660540"/>
        <a:ext cx="3897446" cy="70910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C40FD4-49E5-45F4-9F5F-D127674F3B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97B86CE-7533-4591-A533-3B285CBFBD3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42818B-C764-43FB-9100-6BE58FDE1954}" type="datetimeFigureOut">
              <a:rPr lang="en-US" smtClean="0"/>
              <a:t>10/9/2021</a:t>
            </a:fld>
            <a:endParaRPr lang="en-US" dirty="0"/>
          </a:p>
        </p:txBody>
      </p:sp>
      <p:sp>
        <p:nvSpPr>
          <p:cNvPr id="4" name="Footer Placeholder 3">
            <a:extLst>
              <a:ext uri="{FF2B5EF4-FFF2-40B4-BE49-F238E27FC236}">
                <a16:creationId xmlns:a16="http://schemas.microsoft.com/office/drawing/2014/main" id="{6697BB4A-C2FA-48DD-9F31-664DF2C9F7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540AB79-C081-43E8-B49C-BA9D38FCF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5F1E10-4074-4DC3-8E35-9146BD1FD828}" type="slidenum">
              <a:rPr lang="en-US" smtClean="0"/>
              <a:t>‹#›</a:t>
            </a:fld>
            <a:endParaRPr lang="en-US" dirty="0"/>
          </a:p>
        </p:txBody>
      </p:sp>
    </p:spTree>
    <p:extLst>
      <p:ext uri="{BB962C8B-B14F-4D97-AF65-F5344CB8AC3E}">
        <p14:creationId xmlns:p14="http://schemas.microsoft.com/office/powerpoint/2010/main" val="298881273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3.png>
</file>

<file path=ppt/media/image4.png>
</file>

<file path=ppt/media/image5.svg>
</file>

<file path=ppt/media/image6.png>
</file>

<file path=ppt/media/image7.svg>
</file>

<file path=ppt/media/image8.png>
</file>

<file path=ppt/media/image9.sv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0BC4BE-0D73-E240-8B38-104FAC465A91}" type="datetimeFigureOut">
              <a:rPr lang="en-US" smtClean="0"/>
              <a:t>10/9/2021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8C15C5-0688-5345-99FC-721E08AD15D5}" type="slidenum">
              <a:rPr lang="en-US" smtClean="0"/>
              <a:t>‹#›</a:t>
            </a:fld>
            <a:endParaRPr lang="en-US" dirty="0"/>
          </a:p>
        </p:txBody>
      </p:sp>
    </p:spTree>
    <p:extLst>
      <p:ext uri="{BB962C8B-B14F-4D97-AF65-F5344CB8AC3E}">
        <p14:creationId xmlns:p14="http://schemas.microsoft.com/office/powerpoint/2010/main" val="427685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1</a:t>
            </a:fld>
            <a:endParaRPr lang="en-US" dirty="0"/>
          </a:p>
        </p:txBody>
      </p:sp>
    </p:spTree>
    <p:extLst>
      <p:ext uri="{BB962C8B-B14F-4D97-AF65-F5344CB8AC3E}">
        <p14:creationId xmlns:p14="http://schemas.microsoft.com/office/powerpoint/2010/main" val="3121035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2</a:t>
            </a:fld>
            <a:endParaRPr lang="en-US" dirty="0"/>
          </a:p>
        </p:txBody>
      </p:sp>
    </p:spTree>
    <p:extLst>
      <p:ext uri="{BB962C8B-B14F-4D97-AF65-F5344CB8AC3E}">
        <p14:creationId xmlns:p14="http://schemas.microsoft.com/office/powerpoint/2010/main" val="12972077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3</a:t>
            </a:fld>
            <a:endParaRPr lang="en-US" dirty="0"/>
          </a:p>
        </p:txBody>
      </p:sp>
    </p:spTree>
    <p:extLst>
      <p:ext uri="{BB962C8B-B14F-4D97-AF65-F5344CB8AC3E}">
        <p14:creationId xmlns:p14="http://schemas.microsoft.com/office/powerpoint/2010/main" val="3047512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4</a:t>
            </a:fld>
            <a:endParaRPr lang="en-US" dirty="0"/>
          </a:p>
        </p:txBody>
      </p:sp>
    </p:spTree>
    <p:extLst>
      <p:ext uri="{BB962C8B-B14F-4D97-AF65-F5344CB8AC3E}">
        <p14:creationId xmlns:p14="http://schemas.microsoft.com/office/powerpoint/2010/main" val="1662317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8C15C5-0688-5345-99FC-721E08AD15D5}" type="slidenum">
              <a:rPr lang="en-US" smtClean="0"/>
              <a:t>5</a:t>
            </a:fld>
            <a:endParaRPr lang="en-US" dirty="0"/>
          </a:p>
        </p:txBody>
      </p:sp>
    </p:spTree>
    <p:extLst>
      <p:ext uri="{BB962C8B-B14F-4D97-AF65-F5344CB8AC3E}">
        <p14:creationId xmlns:p14="http://schemas.microsoft.com/office/powerpoint/2010/main" val="2777307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7880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30025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45203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740075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384169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158357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113636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681757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567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5650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2874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3965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59688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26638921"/>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0197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01870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smtClean="0"/>
              <a:pPr/>
              <a:t>10/9/2021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9381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smtClean="0"/>
              <a:pPr/>
              <a:t>10/9/2021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49767075"/>
      </p:ext>
    </p:extLst>
  </p:cSld>
  <p:clrMap bg1="dk1" tx1="lt1" bg2="dk2" tx2="lt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technofaq.org/posts/2017/08/how-data-analytics-affecting-our-everyday-lives/" TargetMode="External"/><Relationship Id="rId3" Type="http://schemas.openxmlformats.org/officeDocument/2006/relationships/slideLayout" Target="../slideLayouts/slideLayout1.xml"/><Relationship Id="rId7" Type="http://schemas.microsoft.com/office/2007/relationships/hdphoto" Target="../media/hdphoto1.wdp"/><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jpeg"/><Relationship Id="rId10" Type="http://schemas.openxmlformats.org/officeDocument/2006/relationships/image" Target="../media/image3.png"/><Relationship Id="rId4" Type="http://schemas.openxmlformats.org/officeDocument/2006/relationships/notesSlide" Target="../notesSlides/notesSlide1.xml"/><Relationship Id="rId9" Type="http://schemas.openxmlformats.org/officeDocument/2006/relationships/hyperlink" Target="https://creativecommons.org/licenses/by-nc-sa/3.0/" TargetMode="Externa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image" Target="../media/image14.png"/><Relationship Id="rId3" Type="http://schemas.openxmlformats.org/officeDocument/2006/relationships/slideLayout" Target="../slideLayouts/slideLayout2.xml"/><Relationship Id="rId7" Type="http://schemas.openxmlformats.org/officeDocument/2006/relationships/diagramLayout" Target="../diagrams/layout1.xml"/><Relationship Id="rId12" Type="http://schemas.openxmlformats.org/officeDocument/2006/relationships/image" Target="../media/image13.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diagramData" Target="../diagrams/data1.xml"/><Relationship Id="rId11" Type="http://schemas.openxmlformats.org/officeDocument/2006/relationships/image" Target="../media/image12.png"/><Relationship Id="rId5" Type="http://schemas.openxmlformats.org/officeDocument/2006/relationships/image" Target="../media/image1.jpeg"/><Relationship Id="rId10" Type="http://schemas.microsoft.com/office/2007/relationships/diagramDrawing" Target="../diagrams/drawing1.xml"/><Relationship Id="rId4" Type="http://schemas.openxmlformats.org/officeDocument/2006/relationships/notesSlide" Target="../notesSlides/notesSlide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chart" Target="../charts/chart1.xml"/><Relationship Id="rId5" Type="http://schemas.openxmlformats.org/officeDocument/2006/relationships/image" Target="../media/image1.jpeg"/><Relationship Id="rId4" Type="http://schemas.openxmlformats.org/officeDocument/2006/relationships/notesSlide" Target="../notesSlides/notesSlide3.xml"/><Relationship Id="rId9" Type="http://schemas.openxmlformats.org/officeDocument/2006/relationships/image" Target="../media/image17.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2.xml"/><Relationship Id="rId7" Type="http://schemas.openxmlformats.org/officeDocument/2006/relationships/chart" Target="../charts/chart2.xml"/><Relationship Id="rId2" Type="http://schemas.openxmlformats.org/officeDocument/2006/relationships/video" Target="../media/media4.mp4"/><Relationship Id="rId1" Type="http://schemas.microsoft.com/office/2007/relationships/media" Target="../media/media4.mp4"/><Relationship Id="rId6" Type="http://schemas.microsoft.com/office/2007/relationships/hdphoto" Target="../media/hdphoto2.wdp"/><Relationship Id="rId5" Type="http://schemas.openxmlformats.org/officeDocument/2006/relationships/image" Target="../media/image18.png"/><Relationship Id="rId10" Type="http://schemas.openxmlformats.org/officeDocument/2006/relationships/image" Target="../media/image19.png"/><Relationship Id="rId4" Type="http://schemas.openxmlformats.org/officeDocument/2006/relationships/notesSlide" Target="../notesSlides/notesSlide4.xml"/><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1.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20.jpeg"/><Relationship Id="rId5" Type="http://schemas.openxmlformats.org/officeDocument/2006/relationships/image" Target="../media/image1.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82DAC18-E623-0546-920C-6676DF6BBA3F}"/>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12000"/>
                    </a14:imgEffect>
                    <a14:imgEffect>
                      <a14:brightnessContrast bright="-3000"/>
                    </a14:imgEffect>
                  </a14:imgLayer>
                </a14:imgProps>
              </a:ext>
              <a:ext uri="{837473B0-CC2E-450A-ABE3-18F120FF3D39}">
                <a1611:picAttrSrcUrl xmlns:a1611="http://schemas.microsoft.com/office/drawing/2016/11/main" r:id="rId8"/>
              </a:ext>
            </a:extLst>
          </a:blip>
          <a:srcRect/>
          <a:stretch/>
        </p:blipFill>
        <p:spPr>
          <a:xfrm>
            <a:off x="20" y="11"/>
            <a:ext cx="12191980" cy="6857988"/>
          </a:xfrm>
          <a:prstGeom prst="rect">
            <a:avLst/>
          </a:prstGeom>
          <a:solidFill>
            <a:schemeClr val="accent1"/>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glow rad="63500">
              <a:schemeClr val="accent1">
                <a:satMod val="175000"/>
                <a:alpha val="40000"/>
              </a:schemeClr>
            </a:glow>
            <a:outerShdw dist="50800" dir="5400000" algn="ctr" rotWithShape="0">
              <a:srgbClr val="000000"/>
            </a:outerShdw>
            <a:reflection endPos="65000" dist="50800" dir="5400000" sy="-100000" algn="bl" rotWithShape="0"/>
            <a:softEdge rad="12700"/>
          </a:effectLst>
        </p:spPr>
      </p:pic>
      <p:sp>
        <p:nvSpPr>
          <p:cNvPr id="2" name="Title 1">
            <a:extLst>
              <a:ext uri="{FF2B5EF4-FFF2-40B4-BE49-F238E27FC236}">
                <a16:creationId xmlns:a16="http://schemas.microsoft.com/office/drawing/2014/main" id="{74080833-6B30-404E-B0FA-39D7DC4B1616}"/>
              </a:ext>
            </a:extLst>
          </p:cNvPr>
          <p:cNvSpPr>
            <a:spLocks noGrp="1"/>
          </p:cNvSpPr>
          <p:nvPr>
            <p:ph type="ctrTitle"/>
          </p:nvPr>
        </p:nvSpPr>
        <p:spPr>
          <a:xfrm>
            <a:off x="155062" y="753419"/>
            <a:ext cx="4571484" cy="1506817"/>
          </a:xfrm>
        </p:spPr>
        <p:txBody>
          <a:bodyPr anchor="t">
            <a:noAutofit/>
          </a:bodyPr>
          <a:lstStyle/>
          <a:p>
            <a:pPr algn="l"/>
            <a:r>
              <a:rPr lang="en-US" sz="8000" cap="none" dirty="0">
                <a:effectLst>
                  <a:glow rad="38100">
                    <a:schemeClr val="bg1">
                      <a:lumMod val="65000"/>
                      <a:lumOff val="35000"/>
                      <a:alpha val="50000"/>
                    </a:schemeClr>
                  </a:glow>
                  <a:outerShdw blurRad="28575" dist="31750" dir="13200000" algn="tl" rotWithShape="0">
                    <a:srgbClr val="000000">
                      <a:alpha val="35000"/>
                    </a:srgbClr>
                  </a:outerShdw>
                  <a:reflection blurRad="38100" stA="15000" endPos="45500" dir="5400000" sy="-100000" algn="bl" rotWithShape="0"/>
                </a:effectLst>
                <a:latin typeface="Bahnschrift Condensed" panose="020B0502040204020203" pitchFamily="34" charset="0"/>
              </a:rPr>
              <a:t>MyRetro.com</a:t>
            </a:r>
            <a:endParaRPr lang="en-US" sz="8000" b="1" dirty="0">
              <a:effectLst>
                <a:glow rad="38100">
                  <a:schemeClr val="bg1">
                    <a:lumMod val="65000"/>
                    <a:lumOff val="35000"/>
                    <a:alpha val="50000"/>
                  </a:schemeClr>
                </a:glow>
                <a:outerShdw blurRad="28575" dist="31750" dir="13200000" algn="tl" rotWithShape="0">
                  <a:srgbClr val="000000">
                    <a:alpha val="35000"/>
                  </a:srgbClr>
                </a:outerShdw>
                <a:reflection blurRad="38100" stA="15000" endPos="45500" dir="5400000" sy="-100000" algn="bl" rotWithShape="0"/>
              </a:effectLst>
            </a:endParaRPr>
          </a:p>
        </p:txBody>
      </p:sp>
      <p:sp>
        <p:nvSpPr>
          <p:cNvPr id="3" name="TextBox 2">
            <a:extLst>
              <a:ext uri="{FF2B5EF4-FFF2-40B4-BE49-F238E27FC236}">
                <a16:creationId xmlns:a16="http://schemas.microsoft.com/office/drawing/2014/main" id="{6FA7B569-E87C-4EE7-9E50-6293AE97AE68}"/>
              </a:ext>
            </a:extLst>
          </p:cNvPr>
          <p:cNvSpPr txBox="1"/>
          <p:nvPr/>
        </p:nvSpPr>
        <p:spPr>
          <a:xfrm>
            <a:off x="20" y="6857999"/>
            <a:ext cx="12191980" cy="230832"/>
          </a:xfrm>
          <a:prstGeom prst="rect">
            <a:avLst/>
          </a:prstGeom>
          <a:noFill/>
        </p:spPr>
        <p:txBody>
          <a:bodyPr wrap="square" rtlCol="0">
            <a:spAutoFit/>
          </a:bodyPr>
          <a:lstStyle/>
          <a:p>
            <a:r>
              <a:rPr lang="en-IN" sz="900">
                <a:hlinkClick r:id="rId8" tooltip="https://technofaq.org/posts/2017/08/how-data-analytics-affecting-our-everyday-lives/"/>
              </a:rPr>
              <a:t>This Photo</a:t>
            </a:r>
            <a:r>
              <a:rPr lang="en-IN" sz="900"/>
              <a:t> by Unknown Author is licensed under </a:t>
            </a:r>
            <a:r>
              <a:rPr lang="en-IN" sz="900">
                <a:hlinkClick r:id="rId9" tooltip="https://creativecommons.org/licenses/by-nc-sa/3.0/"/>
              </a:rPr>
              <a:t>CC BY-SA-NC</a:t>
            </a:r>
            <a:endParaRPr lang="en-IN" sz="900"/>
          </a:p>
        </p:txBody>
      </p:sp>
      <p:sp>
        <p:nvSpPr>
          <p:cNvPr id="4" name="TextBox 3">
            <a:extLst>
              <a:ext uri="{FF2B5EF4-FFF2-40B4-BE49-F238E27FC236}">
                <a16:creationId xmlns:a16="http://schemas.microsoft.com/office/drawing/2014/main" id="{1E3A7D44-7465-4E39-843E-23A828BD57D3}"/>
              </a:ext>
            </a:extLst>
          </p:cNvPr>
          <p:cNvSpPr txBox="1"/>
          <p:nvPr/>
        </p:nvSpPr>
        <p:spPr>
          <a:xfrm>
            <a:off x="1139542" y="1821654"/>
            <a:ext cx="2602523" cy="369332"/>
          </a:xfrm>
          <a:prstGeom prst="rect">
            <a:avLst/>
          </a:prstGeom>
          <a:noFill/>
        </p:spPr>
        <p:txBody>
          <a:bodyPr wrap="square" rtlCol="0">
            <a:spAutoFit/>
          </a:bodyPr>
          <a:lstStyle/>
          <a:p>
            <a:r>
              <a:rPr lang="en-US" dirty="0"/>
              <a:t>Its your study buddy</a:t>
            </a:r>
            <a:endParaRPr lang="en-IN" dirty="0"/>
          </a:p>
        </p:txBody>
      </p:sp>
      <p:pic>
        <p:nvPicPr>
          <p:cNvPr id="6" name="Video 5">
            <a:hlinkClick r:id="" action="ppaction://media"/>
            <a:extLst>
              <a:ext uri="{FF2B5EF4-FFF2-40B4-BE49-F238E27FC236}">
                <a16:creationId xmlns:a16="http://schemas.microsoft.com/office/drawing/2014/main" id="{B5E05CFB-1AA7-471C-857D-A467D999984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0"/>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814101911"/>
      </p:ext>
    </p:extLst>
  </p:cSld>
  <p:clrMapOvr>
    <a:masterClrMapping/>
  </p:clrMapOvr>
  <mc:AlternateContent xmlns:mc="http://schemas.openxmlformats.org/markup-compatibility/2006">
    <mc:Choice xmlns:p14="http://schemas.microsoft.com/office/powerpoint/2010/main" Requires="p14">
      <p:transition spd="slow" p14:dur="2000" advTm="34054"/>
    </mc:Choice>
    <mc:Fallback>
      <p:transition spd="slow" advTm="34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0B972-0B7A-40CD-9E79-07E8A87AB03C}"/>
              </a:ext>
            </a:extLst>
          </p:cNvPr>
          <p:cNvSpPr>
            <a:spLocks noGrp="1"/>
          </p:cNvSpPr>
          <p:nvPr>
            <p:ph type="title"/>
          </p:nvPr>
        </p:nvSpPr>
        <p:spPr>
          <a:xfrm>
            <a:off x="1141413" y="377778"/>
            <a:ext cx="4716462" cy="1631326"/>
          </a:xfrm>
        </p:spPr>
        <p:txBody>
          <a:bodyPr>
            <a:normAutofit/>
          </a:bodyPr>
          <a:lstStyle/>
          <a:p>
            <a:r>
              <a:rPr lang="en-US" sz="2800" b="1" cap="none" dirty="0"/>
              <a:t>Major features built in myretro.com are listed below</a:t>
            </a:r>
          </a:p>
        </p:txBody>
      </p:sp>
      <p:sp>
        <p:nvSpPr>
          <p:cNvPr id="64" name="Rectangle 63">
            <a:extLst>
              <a:ext uri="{FF2B5EF4-FFF2-40B4-BE49-F238E27FC236}">
                <a16:creationId xmlns:a16="http://schemas.microsoft.com/office/drawing/2014/main" id="{E7EE51AF-124C-4480-A4EA-7C1E9F8CC8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1" y="0"/>
            <a:ext cx="6096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65">
            <a:extLst>
              <a:ext uri="{FF2B5EF4-FFF2-40B4-BE49-F238E27FC236}">
                <a16:creationId xmlns:a16="http://schemas.microsoft.com/office/drawing/2014/main" id="{48757540-E5B7-47A6-BD81-8B54DAF689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85061" y="160868"/>
            <a:ext cx="1846073" cy="277885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6C0983F6-1C8E-4D0F-98C9-3667AD6E7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7" y="4071410"/>
            <a:ext cx="1898121" cy="264451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24" name="Content Placeholder 8" descr="Icon SmartArt graphic">
            <a:extLst>
              <a:ext uri="{FF2B5EF4-FFF2-40B4-BE49-F238E27FC236}">
                <a16:creationId xmlns:a16="http://schemas.microsoft.com/office/drawing/2014/main" id="{1E8F1206-26E1-9E44-A1A9-B061CF0EEA5A}"/>
              </a:ext>
            </a:extLst>
          </p:cNvPr>
          <p:cNvGraphicFramePr>
            <a:graphicFrameLocks noGrp="1"/>
          </p:cNvGraphicFramePr>
          <p:nvPr>
            <p:ph idx="1"/>
            <p:extLst>
              <p:ext uri="{D42A27DB-BD31-4B8C-83A1-F6EECF244321}">
                <p14:modId xmlns:p14="http://schemas.microsoft.com/office/powerpoint/2010/main" val="2287330670"/>
              </p:ext>
            </p:extLst>
          </p:nvPr>
        </p:nvGraphicFramePr>
        <p:xfrm>
          <a:off x="1141413" y="3250843"/>
          <a:ext cx="4716462" cy="337104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2" name="Title 1">
            <a:extLst>
              <a:ext uri="{FF2B5EF4-FFF2-40B4-BE49-F238E27FC236}">
                <a16:creationId xmlns:a16="http://schemas.microsoft.com/office/drawing/2014/main" id="{1761F481-491D-4DA7-A79C-3A79254A17BE}"/>
              </a:ext>
            </a:extLst>
          </p:cNvPr>
          <p:cNvSpPr txBox="1">
            <a:spLocks/>
          </p:cNvSpPr>
          <p:nvPr/>
        </p:nvSpPr>
        <p:spPr>
          <a:xfrm>
            <a:off x="1057805" y="1878405"/>
            <a:ext cx="4877329" cy="1074196"/>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400" b="1" cap="none" dirty="0"/>
              <a:t>These features are built having students in our mind. We wanted to make their study path easier and to have a clear perspective on their dream.</a:t>
            </a:r>
          </a:p>
        </p:txBody>
      </p:sp>
      <p:pic>
        <p:nvPicPr>
          <p:cNvPr id="4" name="Picture 3">
            <a:extLst>
              <a:ext uri="{FF2B5EF4-FFF2-40B4-BE49-F238E27FC236}">
                <a16:creationId xmlns:a16="http://schemas.microsoft.com/office/drawing/2014/main" id="{7EB65903-2F57-4B0D-8AF2-9167CFF34608}"/>
              </a:ext>
            </a:extLst>
          </p:cNvPr>
          <p:cNvPicPr>
            <a:picLocks noChangeAspect="1"/>
          </p:cNvPicPr>
          <p:nvPr/>
        </p:nvPicPr>
        <p:blipFill rotWithShape="1">
          <a:blip r:embed="rId11"/>
          <a:srcRect t="9037" b="6583"/>
          <a:stretch/>
        </p:blipFill>
        <p:spPr>
          <a:xfrm>
            <a:off x="6256868" y="24683"/>
            <a:ext cx="5818416" cy="3051223"/>
          </a:xfrm>
          <a:prstGeom prst="rect">
            <a:avLst/>
          </a:prstGeom>
        </p:spPr>
      </p:pic>
      <p:pic>
        <p:nvPicPr>
          <p:cNvPr id="6" name="Picture 5">
            <a:extLst>
              <a:ext uri="{FF2B5EF4-FFF2-40B4-BE49-F238E27FC236}">
                <a16:creationId xmlns:a16="http://schemas.microsoft.com/office/drawing/2014/main" id="{A83DD19E-6364-4A81-9045-E812383C6C02}"/>
              </a:ext>
            </a:extLst>
          </p:cNvPr>
          <p:cNvPicPr>
            <a:picLocks noChangeAspect="1"/>
          </p:cNvPicPr>
          <p:nvPr/>
        </p:nvPicPr>
        <p:blipFill rotWithShape="1">
          <a:blip r:embed="rId12"/>
          <a:srcRect l="4365" t="9353" r="51017" b="30746"/>
          <a:stretch/>
        </p:blipFill>
        <p:spPr>
          <a:xfrm>
            <a:off x="6256868" y="3782094"/>
            <a:ext cx="2972772" cy="3075905"/>
          </a:xfrm>
          <a:prstGeom prst="rect">
            <a:avLst/>
          </a:prstGeom>
        </p:spPr>
      </p:pic>
      <p:pic>
        <p:nvPicPr>
          <p:cNvPr id="8" name="Picture 7">
            <a:extLst>
              <a:ext uri="{FF2B5EF4-FFF2-40B4-BE49-F238E27FC236}">
                <a16:creationId xmlns:a16="http://schemas.microsoft.com/office/drawing/2014/main" id="{B9D41653-551B-44A1-93D4-D5B659419275}"/>
              </a:ext>
            </a:extLst>
          </p:cNvPr>
          <p:cNvPicPr>
            <a:picLocks noChangeAspect="1"/>
          </p:cNvPicPr>
          <p:nvPr/>
        </p:nvPicPr>
        <p:blipFill rotWithShape="1">
          <a:blip r:embed="rId12"/>
          <a:srcRect l="47127" t="14129" r="7538" b="17811"/>
          <a:stretch/>
        </p:blipFill>
        <p:spPr>
          <a:xfrm>
            <a:off x="9457833" y="3429000"/>
            <a:ext cx="2617451" cy="2883789"/>
          </a:xfrm>
          <a:prstGeom prst="rect">
            <a:avLst/>
          </a:prstGeom>
        </p:spPr>
      </p:pic>
      <p:pic>
        <p:nvPicPr>
          <p:cNvPr id="9" name="Video 8">
            <a:hlinkClick r:id="" action="ppaction://media"/>
            <a:extLst>
              <a:ext uri="{FF2B5EF4-FFF2-40B4-BE49-F238E27FC236}">
                <a16:creationId xmlns:a16="http://schemas.microsoft.com/office/drawing/2014/main" id="{4D80B9E0-BE81-4F28-93A8-48BE97C2D33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3"/>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270140987"/>
      </p:ext>
    </p:extLst>
  </p:cSld>
  <p:clrMapOvr>
    <a:masterClrMapping/>
  </p:clrMapOvr>
  <mc:AlternateContent xmlns:mc="http://schemas.openxmlformats.org/markup-compatibility/2006">
    <mc:Choice xmlns:p14="http://schemas.microsoft.com/office/powerpoint/2010/main" Requires="p14">
      <p:transition spd="slow" p14:dur="2000" advTm="14124"/>
    </mc:Choice>
    <mc:Fallback>
      <p:transition spd="slow" advTm="141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F6C66-D6D7-4A72-9928-967AEA400766}"/>
              </a:ext>
            </a:extLst>
          </p:cNvPr>
          <p:cNvSpPr>
            <a:spLocks noGrp="1"/>
          </p:cNvSpPr>
          <p:nvPr>
            <p:ph type="title"/>
          </p:nvPr>
        </p:nvSpPr>
        <p:spPr>
          <a:xfrm>
            <a:off x="8010663" y="218942"/>
            <a:ext cx="3979568" cy="6207616"/>
          </a:xfrm>
        </p:spPr>
        <p:txBody>
          <a:bodyPr anchor="t">
            <a:normAutofit/>
          </a:bodyPr>
          <a:lstStyle/>
          <a:p>
            <a:br>
              <a:rPr lang="en-US" sz="1800" b="1" u="sng" cap="none" dirty="0"/>
            </a:br>
            <a:r>
              <a:rPr lang="en-US" sz="1800" b="1" u="sng" cap="none" dirty="0"/>
              <a:t>Bot interviewer:</a:t>
            </a:r>
            <a:br>
              <a:rPr lang="en-US" sz="1800" b="1" cap="none" dirty="0"/>
            </a:br>
            <a:r>
              <a:rPr lang="en-US" sz="1800" b="1" cap="none" dirty="0"/>
              <a:t>	</a:t>
            </a:r>
            <a:r>
              <a:rPr lang="en-US" sz="1400" b="1" cap="none" dirty="0"/>
              <a:t>With the bot interviewer user can get the mock interviews anytime and anywhere.  </a:t>
            </a:r>
            <a:br>
              <a:rPr lang="en-US" sz="1400" b="1" cap="none" dirty="0"/>
            </a:br>
            <a:r>
              <a:rPr lang="en-US" sz="1400" b="1" cap="none" dirty="0"/>
              <a:t>	With wide range of topics and AI/ML integrated one can use bot interviewer to upscale themselves.</a:t>
            </a:r>
            <a:br>
              <a:rPr lang="en-US" sz="1400" b="1" cap="none" dirty="0"/>
            </a:br>
            <a:br>
              <a:rPr lang="en-US" sz="1400" b="1" cap="none" dirty="0"/>
            </a:br>
            <a:br>
              <a:rPr lang="en-US" sz="1400" b="1" cap="none" dirty="0"/>
            </a:br>
            <a:br>
              <a:rPr lang="en-US" sz="1400" b="1" cap="none" dirty="0"/>
            </a:br>
            <a:r>
              <a:rPr lang="en-US" sz="1800" b="1" u="sng" cap="none" dirty="0"/>
              <a:t>Problem Solving Capability Analysis:</a:t>
            </a:r>
            <a:br>
              <a:rPr lang="en-US" sz="1800" b="1" cap="none" dirty="0"/>
            </a:br>
            <a:r>
              <a:rPr lang="en-US" sz="1800" b="1" cap="none" dirty="0"/>
              <a:t>	</a:t>
            </a:r>
            <a:r>
              <a:rPr lang="en-US" sz="1400" b="1" cap="none" dirty="0"/>
              <a:t>Students will get a collective information on their skillset as a graph/percentage points from different platforms they learn. </a:t>
            </a:r>
            <a:br>
              <a:rPr lang="en-US" sz="1400" b="1" cap="none" dirty="0"/>
            </a:br>
            <a:r>
              <a:rPr lang="en-US" sz="1400" b="1" cap="none" dirty="0"/>
              <a:t>	With our neat algorithm it showcase the areas they strong at and areas need improvement. </a:t>
            </a:r>
            <a:br>
              <a:rPr lang="en-US" sz="1400" b="1" cap="none" dirty="0"/>
            </a:br>
            <a:r>
              <a:rPr lang="en-US" sz="1400" b="1" cap="none" dirty="0"/>
              <a:t>	Allocation of badges based on their involvement towards learning and motivational quotes, learn a new thing daily and daily commitment setting are some other features included.</a:t>
            </a:r>
            <a:br>
              <a:rPr lang="en-US" sz="1800" b="1" cap="none" dirty="0"/>
            </a:br>
            <a:endParaRPr lang="en-US" sz="1800" b="1" cap="none" dirty="0"/>
          </a:p>
        </p:txBody>
      </p:sp>
      <p:sp>
        <p:nvSpPr>
          <p:cNvPr id="11" name="Rectangle 10">
            <a:extLst>
              <a:ext uri="{FF2B5EF4-FFF2-40B4-BE49-F238E27FC236}">
                <a16:creationId xmlns:a16="http://schemas.microsoft.com/office/drawing/2014/main" id="{8FBC750A-B8E7-49A0-A00A-F72451271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32169"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544D0436-4FAC-43D1-9565-515BBE80D7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908066" y="3195797"/>
            <a:ext cx="6858000" cy="466406"/>
          </a:xfrm>
          <a:prstGeom prst="rect">
            <a:avLst/>
          </a:prstGeom>
          <a:gradFill>
            <a:gsLst>
              <a:gs pos="0">
                <a:srgbClr val="363D46">
                  <a:alpha val="0"/>
                </a:srgbClr>
              </a:gs>
              <a:gs pos="100000">
                <a:srgbClr val="363D46">
                  <a:lumMod val="75000"/>
                </a:srgb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cxnSp>
        <p:nvCxnSpPr>
          <p:cNvPr id="15" name="Straight Connector 14">
            <a:extLst>
              <a:ext uri="{FF2B5EF4-FFF2-40B4-BE49-F238E27FC236}">
                <a16:creationId xmlns:a16="http://schemas.microsoft.com/office/drawing/2014/main" id="{9F82E424-AAF6-43AC-AC56-03BA23E0C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4150420" y="3429000"/>
            <a:ext cx="6858000" cy="0"/>
          </a:xfrm>
          <a:prstGeom prst="line">
            <a:avLst/>
          </a:prstGeom>
          <a:solidFill>
            <a:srgbClr val="FFFFFF"/>
          </a:solidFill>
          <a:ln w="38100" cap="flat">
            <a:gradFill flip="none" rotWithShape="1">
              <a:gsLst>
                <a:gs pos="0">
                  <a:srgbClr val="363D46"/>
                </a:gs>
                <a:gs pos="100000">
                  <a:srgbClr val="363D46">
                    <a:lumMod val="75000"/>
                  </a:srgbClr>
                </a:gs>
              </a:gsLst>
              <a:lin ang="5400000" scaled="0"/>
              <a:tileRect/>
            </a:gradFill>
            <a:miter lim="800000"/>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cxnSp>
      <p:graphicFrame>
        <p:nvGraphicFramePr>
          <p:cNvPr id="6" name="Content Placeholder 5" descr="chart placeholder">
            <a:extLst>
              <a:ext uri="{FF2B5EF4-FFF2-40B4-BE49-F238E27FC236}">
                <a16:creationId xmlns:a16="http://schemas.microsoft.com/office/drawing/2014/main" id="{4F8339CB-596F-46C7-A612-EA1CB5750EDB}"/>
              </a:ext>
            </a:extLst>
          </p:cNvPr>
          <p:cNvGraphicFramePr>
            <a:graphicFrameLocks noGrp="1"/>
          </p:cNvGraphicFramePr>
          <p:nvPr>
            <p:ph idx="1"/>
            <p:extLst>
              <p:ext uri="{D42A27DB-BD31-4B8C-83A1-F6EECF244321}">
                <p14:modId xmlns:p14="http://schemas.microsoft.com/office/powerpoint/2010/main" val="4211028750"/>
              </p:ext>
            </p:extLst>
          </p:nvPr>
        </p:nvGraphicFramePr>
        <p:xfrm>
          <a:off x="643467" y="643467"/>
          <a:ext cx="6243992" cy="5571065"/>
        </p:xfrm>
        <a:graphic>
          <a:graphicData uri="http://schemas.openxmlformats.org/drawingml/2006/chart">
            <c:chart xmlns:c="http://schemas.openxmlformats.org/drawingml/2006/chart" xmlns:r="http://schemas.openxmlformats.org/officeDocument/2006/relationships" r:id="rId6"/>
          </a:graphicData>
        </a:graphic>
      </p:graphicFrame>
      <p:pic>
        <p:nvPicPr>
          <p:cNvPr id="4" name="Picture 3">
            <a:extLst>
              <a:ext uri="{FF2B5EF4-FFF2-40B4-BE49-F238E27FC236}">
                <a16:creationId xmlns:a16="http://schemas.microsoft.com/office/drawing/2014/main" id="{787772D3-150D-419C-A0C8-E28CF26D0487}"/>
              </a:ext>
            </a:extLst>
          </p:cNvPr>
          <p:cNvPicPr>
            <a:picLocks noChangeAspect="1"/>
          </p:cNvPicPr>
          <p:nvPr/>
        </p:nvPicPr>
        <p:blipFill rotWithShape="1">
          <a:blip r:embed="rId7"/>
          <a:srcRect l="5278" t="9485" b="6291"/>
          <a:stretch/>
        </p:blipFill>
        <p:spPr>
          <a:xfrm>
            <a:off x="201770" y="218943"/>
            <a:ext cx="6021610" cy="2657941"/>
          </a:xfrm>
          <a:prstGeom prst="rect">
            <a:avLst/>
          </a:prstGeom>
        </p:spPr>
      </p:pic>
      <p:pic>
        <p:nvPicPr>
          <p:cNvPr id="7" name="Picture 6">
            <a:extLst>
              <a:ext uri="{FF2B5EF4-FFF2-40B4-BE49-F238E27FC236}">
                <a16:creationId xmlns:a16="http://schemas.microsoft.com/office/drawing/2014/main" id="{83577B51-B18E-405B-87DD-A228C4B6C2DC}"/>
              </a:ext>
            </a:extLst>
          </p:cNvPr>
          <p:cNvPicPr>
            <a:picLocks noChangeAspect="1"/>
          </p:cNvPicPr>
          <p:nvPr/>
        </p:nvPicPr>
        <p:blipFill rotWithShape="1">
          <a:blip r:embed="rId8"/>
          <a:srcRect l="4142" t="9485" r="1655" b="6291"/>
          <a:stretch/>
        </p:blipFill>
        <p:spPr>
          <a:xfrm>
            <a:off x="904186" y="3301408"/>
            <a:ext cx="6444092" cy="3240866"/>
          </a:xfrm>
          <a:prstGeom prst="rect">
            <a:avLst/>
          </a:prstGeom>
        </p:spPr>
      </p:pic>
      <p:pic>
        <p:nvPicPr>
          <p:cNvPr id="8" name="Video 7">
            <a:hlinkClick r:id="" action="ppaction://media"/>
            <a:extLst>
              <a:ext uri="{FF2B5EF4-FFF2-40B4-BE49-F238E27FC236}">
                <a16:creationId xmlns:a16="http://schemas.microsoft.com/office/drawing/2014/main" id="{4E0126B7-1277-4A99-B7AC-58F7D978144C}"/>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9"/>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1414933892"/>
      </p:ext>
    </p:extLst>
  </p:cSld>
  <p:clrMapOvr>
    <a:masterClrMapping/>
  </p:clrMapOvr>
  <mc:AlternateContent xmlns:mc="http://schemas.openxmlformats.org/markup-compatibility/2006">
    <mc:Choice xmlns:p14="http://schemas.microsoft.com/office/powerpoint/2010/main" Requires="p14">
      <p:transition spd="slow" p14:dur="2000" advTm="71953"/>
    </mc:Choice>
    <mc:Fallback>
      <p:transition spd="slow" advTm="71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schemeClr val="bg2">
                <a:shade val="28000"/>
                <a:satMod val="94000"/>
                <a:lumMod val="20000"/>
              </a:schemeClr>
              <a:schemeClr val="bg2">
                <a:tint val="94000"/>
                <a:shade val="84000"/>
                <a:satMod val="148000"/>
                <a:lumMod val="114000"/>
              </a:schemeClr>
            </a:duotone>
            <a:lum/>
            <a:extLst>
              <a:ext uri="{BEBA8EAE-BF5A-486C-A8C5-ECC9F3942E4B}">
                <a14:imgProps xmlns:a14="http://schemas.microsoft.com/office/drawing/2010/main">
                  <a14:imgLayer r:embed="rId6">
                    <a14:imgEffect>
                      <a14:sharpenSoften amount="2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F6C66-D6D7-4A72-9928-967AEA400766}"/>
              </a:ext>
            </a:extLst>
          </p:cNvPr>
          <p:cNvSpPr>
            <a:spLocks noGrp="1"/>
          </p:cNvSpPr>
          <p:nvPr>
            <p:ph type="title"/>
          </p:nvPr>
        </p:nvSpPr>
        <p:spPr>
          <a:xfrm>
            <a:off x="7898121" y="240936"/>
            <a:ext cx="3979568" cy="6207616"/>
          </a:xfrm>
        </p:spPr>
        <p:txBody>
          <a:bodyPr anchor="t">
            <a:normAutofit/>
          </a:bodyPr>
          <a:lstStyle/>
          <a:p>
            <a:br>
              <a:rPr lang="en-US" sz="1800" b="1" u="sng" cap="none" dirty="0"/>
            </a:br>
            <a:br>
              <a:rPr lang="en-US" sz="1800" b="1" u="sng" cap="none" dirty="0"/>
            </a:br>
            <a:r>
              <a:rPr lang="en-US" sz="1800" b="1" u="sng" cap="none" dirty="0"/>
              <a:t>Community Interactions:</a:t>
            </a:r>
            <a:br>
              <a:rPr lang="en-US" sz="1800" b="1" cap="none" dirty="0"/>
            </a:br>
            <a:r>
              <a:rPr lang="en-US" sz="1800" b="1" cap="none" dirty="0"/>
              <a:t>	</a:t>
            </a:r>
            <a:r>
              <a:rPr lang="en-US" sz="1400" b="1" cap="none" dirty="0"/>
              <a:t>In community interactions user get to share their daily commitments, strength and area of improvements, thought process through dashboard general container for teaching something, Sharing interview experiences.</a:t>
            </a:r>
            <a:br>
              <a:rPr lang="en-US" sz="1400" b="1" cap="none" dirty="0"/>
            </a:br>
            <a:br>
              <a:rPr lang="en-US" sz="1400" b="1" cap="none" dirty="0"/>
            </a:br>
            <a:br>
              <a:rPr lang="en-US" sz="1400" b="1" cap="none" dirty="0"/>
            </a:br>
            <a:br>
              <a:rPr lang="en-US" sz="1400" b="1" cap="none" dirty="0"/>
            </a:br>
            <a:br>
              <a:rPr lang="en-US" sz="1400" b="1" cap="none" dirty="0"/>
            </a:br>
            <a:br>
              <a:rPr lang="en-US" sz="1400" b="1" cap="none" dirty="0"/>
            </a:br>
            <a:r>
              <a:rPr lang="en-US" sz="1800" b="1" u="sng" cap="none" dirty="0"/>
              <a:t>Personal Challenges:</a:t>
            </a:r>
            <a:br>
              <a:rPr lang="en-US" sz="1800" b="1" cap="none" dirty="0"/>
            </a:br>
            <a:r>
              <a:rPr lang="en-US" sz="1800" b="1" cap="none" dirty="0"/>
              <a:t>	</a:t>
            </a:r>
            <a:r>
              <a:rPr lang="en-US" sz="1400" b="1" cap="none" dirty="0"/>
              <a:t>Personally user can challenge themselves by setting daily goals. </a:t>
            </a:r>
            <a:br>
              <a:rPr lang="en-US" sz="1400" b="1" cap="none" dirty="0"/>
            </a:br>
            <a:r>
              <a:rPr lang="en-US" sz="1400" b="1" cap="none" dirty="0"/>
              <a:t>	Solving more problems, taking more interviews, attending competitions can help improving the skillset.</a:t>
            </a:r>
            <a:br>
              <a:rPr lang="en-US" sz="1800" b="1" cap="none" dirty="0"/>
            </a:br>
            <a:endParaRPr lang="en-US" sz="1800" b="1" cap="none" dirty="0"/>
          </a:p>
        </p:txBody>
      </p:sp>
      <p:sp>
        <p:nvSpPr>
          <p:cNvPr id="11" name="Rectangle 10">
            <a:extLst>
              <a:ext uri="{FF2B5EF4-FFF2-40B4-BE49-F238E27FC236}">
                <a16:creationId xmlns:a16="http://schemas.microsoft.com/office/drawing/2014/main" id="{8FBC750A-B8E7-49A0-A00A-F72451271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32169"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544D0436-4FAC-43D1-9565-515BBE80D7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908066" y="3195797"/>
            <a:ext cx="6858000" cy="466406"/>
          </a:xfrm>
          <a:prstGeom prst="rect">
            <a:avLst/>
          </a:prstGeom>
          <a:gradFill>
            <a:gsLst>
              <a:gs pos="0">
                <a:srgbClr val="363D46">
                  <a:alpha val="0"/>
                </a:srgbClr>
              </a:gs>
              <a:gs pos="100000">
                <a:srgbClr val="363D46">
                  <a:lumMod val="75000"/>
                </a:srgb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cxnSp>
        <p:nvCxnSpPr>
          <p:cNvPr id="15" name="Straight Connector 14">
            <a:extLst>
              <a:ext uri="{FF2B5EF4-FFF2-40B4-BE49-F238E27FC236}">
                <a16:creationId xmlns:a16="http://schemas.microsoft.com/office/drawing/2014/main" id="{9F82E424-AAF6-43AC-AC56-03BA23E0C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4150420" y="3429000"/>
            <a:ext cx="6858000" cy="0"/>
          </a:xfrm>
          <a:prstGeom prst="line">
            <a:avLst/>
          </a:prstGeom>
          <a:solidFill>
            <a:srgbClr val="FFFFFF"/>
          </a:solidFill>
          <a:ln w="38100" cap="flat">
            <a:gradFill flip="none" rotWithShape="1">
              <a:gsLst>
                <a:gs pos="0">
                  <a:srgbClr val="363D46"/>
                </a:gs>
                <a:gs pos="100000">
                  <a:srgbClr val="363D46">
                    <a:lumMod val="75000"/>
                  </a:srgbClr>
                </a:gs>
              </a:gsLst>
              <a:lin ang="5400000" scaled="0"/>
              <a:tileRect/>
            </a:gradFill>
            <a:miter lim="800000"/>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cxnSp>
      <p:graphicFrame>
        <p:nvGraphicFramePr>
          <p:cNvPr id="6" name="Content Placeholder 5" descr="chart placeholder">
            <a:extLst>
              <a:ext uri="{FF2B5EF4-FFF2-40B4-BE49-F238E27FC236}">
                <a16:creationId xmlns:a16="http://schemas.microsoft.com/office/drawing/2014/main" id="{4F8339CB-596F-46C7-A612-EA1CB5750EDB}"/>
              </a:ext>
            </a:extLst>
          </p:cNvPr>
          <p:cNvGraphicFramePr>
            <a:graphicFrameLocks noGrp="1"/>
          </p:cNvGraphicFramePr>
          <p:nvPr>
            <p:ph idx="1"/>
            <p:extLst>
              <p:ext uri="{D42A27DB-BD31-4B8C-83A1-F6EECF244321}">
                <p14:modId xmlns:p14="http://schemas.microsoft.com/office/powerpoint/2010/main" val="1834658274"/>
              </p:ext>
            </p:extLst>
          </p:nvPr>
        </p:nvGraphicFramePr>
        <p:xfrm>
          <a:off x="643467" y="643467"/>
          <a:ext cx="6243992" cy="5571065"/>
        </p:xfrm>
        <a:graphic>
          <a:graphicData uri="http://schemas.openxmlformats.org/drawingml/2006/chart">
            <c:chart xmlns:c="http://schemas.openxmlformats.org/drawingml/2006/chart" xmlns:r="http://schemas.openxmlformats.org/officeDocument/2006/relationships" r:id="rId7"/>
          </a:graphicData>
        </a:graphic>
      </p:graphicFrame>
      <p:pic>
        <p:nvPicPr>
          <p:cNvPr id="9" name="Picture 8">
            <a:extLst>
              <a:ext uri="{FF2B5EF4-FFF2-40B4-BE49-F238E27FC236}">
                <a16:creationId xmlns:a16="http://schemas.microsoft.com/office/drawing/2014/main" id="{60657621-D2F5-489E-9860-BA26D267E67D}"/>
              </a:ext>
            </a:extLst>
          </p:cNvPr>
          <p:cNvPicPr>
            <a:picLocks noChangeAspect="1"/>
          </p:cNvPicPr>
          <p:nvPr/>
        </p:nvPicPr>
        <p:blipFill rotWithShape="1">
          <a:blip r:embed="rId8"/>
          <a:srcRect l="4365" t="9383" r="6978" b="22786"/>
          <a:stretch/>
        </p:blipFill>
        <p:spPr>
          <a:xfrm>
            <a:off x="183367" y="240936"/>
            <a:ext cx="6543610" cy="2816163"/>
          </a:xfrm>
          <a:prstGeom prst="rect">
            <a:avLst/>
          </a:prstGeom>
        </p:spPr>
      </p:pic>
      <p:pic>
        <p:nvPicPr>
          <p:cNvPr id="12" name="Picture 11">
            <a:extLst>
              <a:ext uri="{FF2B5EF4-FFF2-40B4-BE49-F238E27FC236}">
                <a16:creationId xmlns:a16="http://schemas.microsoft.com/office/drawing/2014/main" id="{1C3F973D-4E02-4C2C-B19E-3545679FF296}"/>
              </a:ext>
            </a:extLst>
          </p:cNvPr>
          <p:cNvPicPr>
            <a:picLocks noChangeAspect="1"/>
          </p:cNvPicPr>
          <p:nvPr/>
        </p:nvPicPr>
        <p:blipFill rotWithShape="1">
          <a:blip r:embed="rId9"/>
          <a:srcRect l="188" t="9383" r="3620" b="5971"/>
          <a:stretch/>
        </p:blipFill>
        <p:spPr>
          <a:xfrm>
            <a:off x="480868" y="3261823"/>
            <a:ext cx="6851649" cy="3391453"/>
          </a:xfrm>
          <a:prstGeom prst="rect">
            <a:avLst/>
          </a:prstGeom>
        </p:spPr>
      </p:pic>
      <p:pic>
        <p:nvPicPr>
          <p:cNvPr id="14" name="Video 13">
            <a:hlinkClick r:id="" action="ppaction://media"/>
            <a:extLst>
              <a:ext uri="{FF2B5EF4-FFF2-40B4-BE49-F238E27FC236}">
                <a16:creationId xmlns:a16="http://schemas.microsoft.com/office/drawing/2014/main" id="{51C3AEF2-AB6B-4AD5-8B93-6CB992806CE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0"/>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3823937056"/>
      </p:ext>
    </p:extLst>
  </p:cSld>
  <p:clrMapOvr>
    <a:masterClrMapping/>
  </p:clrMapOvr>
  <mc:AlternateContent xmlns:mc="http://schemas.openxmlformats.org/markup-compatibility/2006">
    <mc:Choice xmlns:p14="http://schemas.microsoft.com/office/powerpoint/2010/main" Requires="p14">
      <p:transition spd="slow" p14:dur="2000" advTm="32554"/>
    </mc:Choice>
    <mc:Fallback>
      <p:transition spd="slow" advTm="32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Picture 7" descr="students looking into microscope">
            <a:extLst>
              <a:ext uri="{FF2B5EF4-FFF2-40B4-BE49-F238E27FC236}">
                <a16:creationId xmlns:a16="http://schemas.microsoft.com/office/drawing/2014/main" id="{082DAC18-E623-0546-920C-6676DF6BBA3F}"/>
              </a:ext>
            </a:extLst>
          </p:cNvPr>
          <p:cNvPicPr>
            <a:picLocks noChangeAspect="1"/>
          </p:cNvPicPr>
          <p:nvPr/>
        </p:nvPicPr>
        <p:blipFill rotWithShape="1">
          <a:blip r:embed="rId6" cstate="print">
            <a:duotone>
              <a:prstClr val="black"/>
              <a:schemeClr val="bg1">
                <a:tint val="45000"/>
                <a:satMod val="400000"/>
              </a:schemeClr>
            </a:duotone>
            <a:alphaModFix amt="25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74080833-6B30-404E-B0FA-39D7DC4B1616}"/>
              </a:ext>
            </a:extLst>
          </p:cNvPr>
          <p:cNvSpPr>
            <a:spLocks noGrp="1"/>
          </p:cNvSpPr>
          <p:nvPr>
            <p:ph type="ctrTitle"/>
          </p:nvPr>
        </p:nvSpPr>
        <p:spPr>
          <a:xfrm>
            <a:off x="1751012" y="609601"/>
            <a:ext cx="8676222" cy="3200400"/>
          </a:xfrm>
        </p:spPr>
        <p:txBody>
          <a:bodyPr>
            <a:noAutofit/>
          </a:bodyPr>
          <a:lstStyle/>
          <a:p>
            <a:pPr algn="l"/>
            <a:r>
              <a:rPr lang="en-US" sz="11700" b="1" dirty="0"/>
              <a:t>Thank </a:t>
            </a:r>
            <a:br>
              <a:rPr lang="en-US" sz="11700" b="1" dirty="0"/>
            </a:br>
            <a:r>
              <a:rPr lang="en-US" sz="11700" dirty="0">
                <a:solidFill>
                  <a:schemeClr val="tx1"/>
                </a:solidFill>
              </a:rPr>
              <a:t>You</a:t>
            </a:r>
          </a:p>
        </p:txBody>
      </p:sp>
      <p:sp>
        <p:nvSpPr>
          <p:cNvPr id="4" name="Subtitle 3">
            <a:extLst>
              <a:ext uri="{FF2B5EF4-FFF2-40B4-BE49-F238E27FC236}">
                <a16:creationId xmlns:a16="http://schemas.microsoft.com/office/drawing/2014/main" id="{D49C5163-C20C-4544-B7B1-4C17B8DBE161}"/>
              </a:ext>
            </a:extLst>
          </p:cNvPr>
          <p:cNvSpPr>
            <a:spLocks noGrp="1"/>
          </p:cNvSpPr>
          <p:nvPr>
            <p:ph type="subTitle" idx="1"/>
          </p:nvPr>
        </p:nvSpPr>
        <p:spPr>
          <a:xfrm>
            <a:off x="1751012" y="3886200"/>
            <a:ext cx="8676222" cy="1905000"/>
          </a:xfrm>
        </p:spPr>
        <p:txBody>
          <a:bodyPr>
            <a:normAutofit/>
          </a:bodyPr>
          <a:lstStyle/>
          <a:p>
            <a:pPr algn="l"/>
            <a:r>
              <a:rPr lang="en-US" dirty="0"/>
              <a:t>Team: </a:t>
            </a:r>
            <a:r>
              <a:rPr lang="en-US" sz="1800" dirty="0"/>
              <a:t>Keys.</a:t>
            </a:r>
          </a:p>
          <a:p>
            <a:pPr algn="l"/>
            <a:r>
              <a:rPr lang="en-US" dirty="0"/>
              <a:t>Team mantra: </a:t>
            </a:r>
            <a:r>
              <a:rPr lang="en-US" sz="1800" dirty="0"/>
              <a:t>we are the keys to future.</a:t>
            </a:r>
          </a:p>
          <a:p>
            <a:pPr algn="l"/>
            <a:r>
              <a:rPr lang="en-US" dirty="0"/>
              <a:t>Contributors: </a:t>
            </a:r>
            <a:r>
              <a:rPr lang="en-US" sz="1800" dirty="0"/>
              <a:t>Lakshmana prasanth, </a:t>
            </a:r>
            <a:r>
              <a:rPr lang="en-US" sz="1800" dirty="0" err="1"/>
              <a:t>akanksha</a:t>
            </a:r>
            <a:r>
              <a:rPr lang="en-US" sz="1800" dirty="0"/>
              <a:t> deep, </a:t>
            </a:r>
            <a:r>
              <a:rPr lang="en-US" sz="1800" dirty="0" err="1"/>
              <a:t>pratik</a:t>
            </a:r>
            <a:r>
              <a:rPr lang="en-US" sz="1800" dirty="0"/>
              <a:t> das </a:t>
            </a:r>
            <a:r>
              <a:rPr lang="en-US" sz="1800" dirty="0" err="1"/>
              <a:t>baghel</a:t>
            </a:r>
            <a:r>
              <a:rPr lang="en-US" sz="1800" dirty="0"/>
              <a:t> and </a:t>
            </a:r>
            <a:r>
              <a:rPr lang="en-US" sz="1800" dirty="0" err="1"/>
              <a:t>sonali</a:t>
            </a:r>
            <a:r>
              <a:rPr lang="en-US" sz="1800" dirty="0"/>
              <a:t> </a:t>
            </a:r>
            <a:r>
              <a:rPr lang="en-US" sz="1800" dirty="0" err="1"/>
              <a:t>sawlani</a:t>
            </a:r>
            <a:r>
              <a:rPr lang="en-US" sz="1800" dirty="0"/>
              <a:t>.</a:t>
            </a:r>
            <a:endParaRPr lang="en-US" dirty="0"/>
          </a:p>
        </p:txBody>
      </p:sp>
      <p:pic>
        <p:nvPicPr>
          <p:cNvPr id="3" name="Video 2">
            <a:hlinkClick r:id="" action="ppaction://media"/>
            <a:extLst>
              <a:ext uri="{FF2B5EF4-FFF2-40B4-BE49-F238E27FC236}">
                <a16:creationId xmlns:a16="http://schemas.microsoft.com/office/drawing/2014/main" id="{E74B9CDF-B810-400D-917B-034188D69BEB}"/>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538061945"/>
      </p:ext>
    </p:extLst>
  </p:cSld>
  <p:clrMapOvr>
    <a:masterClrMapping/>
  </p:clrMapOvr>
  <mc:AlternateContent xmlns:mc="http://schemas.openxmlformats.org/markup-compatibility/2006">
    <mc:Choice xmlns:p14="http://schemas.microsoft.com/office/powerpoint/2010/main" Requires="p14">
      <p:transition spd="slow" p14:dur="2000" advTm="15162"/>
    </mc:Choice>
    <mc:Fallback>
      <p:transition spd="slow" advTm="151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5BAE1-85F1-4309-8FE2-3F46E9FC37B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AC416AF-7B9B-4091-98D9-B5465E106610}"/>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36407355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5AD0B8"/>
      </a:accent1>
      <a:accent2>
        <a:srgbClr val="47BB7E"/>
      </a:accent2>
      <a:accent3>
        <a:srgbClr val="96CD4B"/>
      </a:accent3>
      <a:accent4>
        <a:srgbClr val="61C7DD"/>
      </a:accent4>
      <a:accent5>
        <a:srgbClr val="2495CF"/>
      </a:accent5>
      <a:accent6>
        <a:srgbClr val="5A74D1"/>
      </a:accent6>
      <a:hlink>
        <a:srgbClr val="72CEBB"/>
      </a:hlink>
      <a:folHlink>
        <a:srgbClr val="98E6D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F017D31-E675-491F-B600-F06278E25DAD}">
  <ds:schemaRefs>
    <ds:schemaRef ds:uri="http://schemas.microsoft.com/sharepoint/v3/contenttype/forms"/>
  </ds:schemaRefs>
</ds:datastoreItem>
</file>

<file path=customXml/itemProps2.xml><?xml version="1.0" encoding="utf-8"?>
<ds:datastoreItem xmlns:ds="http://schemas.openxmlformats.org/officeDocument/2006/customXml" ds:itemID="{6A89A57F-CF3F-47C6-90BB-70331E72BC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11B8520-39D0-4E39-88E2-3CE8E9A6E44A}">
  <ds:schemaRefs>
    <ds:schemaRef ds:uri="http://purl.org/dc/dcmitype/"/>
    <ds:schemaRef ds:uri="http://schemas.microsoft.com/office/infopath/2007/PartnerControls"/>
    <ds:schemaRef ds:uri="http://schemas.microsoft.com/office/2006/metadata/properties"/>
    <ds:schemaRef ds:uri="http://www.w3.org/XML/1998/namespace"/>
    <ds:schemaRef ds:uri="http://purl.org/dc/elements/1.1/"/>
    <ds:schemaRef ds:uri="http://schemas.microsoft.com/office/2006/documentManagement/types"/>
    <ds:schemaRef ds:uri="http://schemas.openxmlformats.org/package/2006/metadata/core-properties"/>
    <ds:schemaRef ds:uri="16c05727-aa75-4e4a-9b5f-8a80a1165891"/>
    <ds:schemaRef ds:uri="71af3243-3dd4-4a8d-8c0d-dd76da1f02a5"/>
    <ds:schemaRef ds:uri="http://purl.org/dc/terms/"/>
  </ds:schemaRefs>
</ds:datastoreItem>
</file>

<file path=docProps/app.xml><?xml version="1.0" encoding="utf-8"?>
<Properties xmlns="http://schemas.openxmlformats.org/officeDocument/2006/extended-properties" xmlns:vt="http://schemas.openxmlformats.org/officeDocument/2006/docPropsVTypes">
  <Template>{0A5AEDE4-72F0-4247-B864-2058659ECAFA}tf89821728_win32</Template>
  <TotalTime>760</TotalTime>
  <Words>302</Words>
  <Application>Microsoft Office PowerPoint</Application>
  <PresentationFormat>Widescreen</PresentationFormat>
  <Paragraphs>20</Paragraphs>
  <Slides>6</Slides>
  <Notes>5</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Bahnschrift Condensed</vt:lpstr>
      <vt:lpstr>Calibri</vt:lpstr>
      <vt:lpstr>Century Gothic</vt:lpstr>
      <vt:lpstr>Mesh</vt:lpstr>
      <vt:lpstr>MyRetro.com</vt:lpstr>
      <vt:lpstr>Major features built in myretro.com are listed below</vt:lpstr>
      <vt:lpstr> Bot interviewer:  With the bot interviewer user can get the mock interviews anytime and anywhere.    With wide range of topics and AI/ML integrated one can use bot interviewer to upscale themselves.    Problem Solving Capability Analysis:  Students will get a collective information on their skillset as a graph/percentage points from different platforms they learn.   With our neat algorithm it showcase the areas they strong at and areas need improvement.   Allocation of badges based on their involvement towards learning and motivational quotes, learn a new thing daily and daily commitment setting are some other features included. </vt:lpstr>
      <vt:lpstr>  Community Interactions:  In community interactions user get to share their daily commitments, strength and area of improvements, thought process through dashboard general container for teaching something, Sharing interview experiences.      Personal Challenges:  Personally user can challenge themselves by setting daily goals.   Solving more problems, taking more interviews, attending competitions can help improving the skillset. </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MyRetro.com</dc:title>
  <dc:creator>Lakshmana Prasanth</dc:creator>
  <cp:lastModifiedBy>Lakshmana Prasanth</cp:lastModifiedBy>
  <cp:revision>2</cp:revision>
  <dcterms:created xsi:type="dcterms:W3CDTF">2021-10-09T17:45:47Z</dcterms:created>
  <dcterms:modified xsi:type="dcterms:W3CDTF">2021-10-10T06:26:32Z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